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1" r:id="rId3"/>
    <p:sldId id="257" r:id="rId4"/>
    <p:sldId id="290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66" r:id="rId17"/>
    <p:sldId id="291" r:id="rId18"/>
    <p:sldId id="270" r:id="rId19"/>
    <p:sldId id="269" r:id="rId20"/>
    <p:sldId id="292" r:id="rId21"/>
    <p:sldId id="272" r:id="rId22"/>
    <p:sldId id="293" r:id="rId23"/>
    <p:sldId id="273" r:id="rId24"/>
    <p:sldId id="294" r:id="rId25"/>
    <p:sldId id="274" r:id="rId26"/>
    <p:sldId id="295" r:id="rId27"/>
    <p:sldId id="276" r:id="rId28"/>
    <p:sldId id="296" r:id="rId29"/>
    <p:sldId id="298" r:id="rId30"/>
    <p:sldId id="271" r:id="rId31"/>
    <p:sldId id="297" r:id="rId32"/>
    <p:sldId id="27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4660"/>
  </p:normalViewPr>
  <p:slideViewPr>
    <p:cSldViewPr>
      <p:cViewPr varScale="1">
        <p:scale>
          <a:sx n="69" d="100"/>
          <a:sy n="69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80CFE-9826-4875-B635-E82C70726EAC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050EE-962D-42CD-9B31-04B73EF0E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8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050EE-962D-42CD-9B31-04B73EF0E6E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8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A06F-A171-43D9-8D2D-DB49E1E702AE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1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A06F-A171-43D9-8D2D-DB49E1E702AE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3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A06F-A171-43D9-8D2D-DB49E1E702AE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9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A06F-A171-43D9-8D2D-DB49E1E702AE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A06F-A171-43D9-8D2D-DB49E1E702AE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A06F-A171-43D9-8D2D-DB49E1E702AE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8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A06F-A171-43D9-8D2D-DB49E1E702AE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3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A06F-A171-43D9-8D2D-DB49E1E702AE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0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A06F-A171-43D9-8D2D-DB49E1E702AE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4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A06F-A171-43D9-8D2D-DB49E1E702AE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7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A06F-A171-43D9-8D2D-DB49E1E702AE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4A06F-A171-43D9-8D2D-DB49E1E702AE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92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7018" y="990600"/>
            <a:ext cx="65330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quen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văn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2971800"/>
            <a:ext cx="66877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Thơ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“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Bác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Gấu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Đen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và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hai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chú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thỏ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”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72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 w="57150">
            <a:solidFill>
              <a:srgbClr val="FF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15" name="Picture 3" descr="lova_pink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685800" y="2286000"/>
            <a:ext cx="8001000" cy="2286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CÂU HỎI ĐÀM THOẠI</a:t>
            </a:r>
          </a:p>
        </p:txBody>
      </p:sp>
      <p:pic>
        <p:nvPicPr>
          <p:cNvPr id="13317" name="Picture 4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1288" y="5638800"/>
            <a:ext cx="1382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 descr="H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838825"/>
            <a:ext cx="1219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5" descr="H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838825"/>
            <a:ext cx="1752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4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5" descr="H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838825"/>
            <a:ext cx="1181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4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5302" y="990600"/>
            <a:ext cx="7192297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200" dirty="0" smtClean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Cô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vừa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nghe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thơ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32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thơ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đã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gặp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ai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32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631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15" name="Picture 3" descr="lova_pink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7" name="Picture 4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1288" y="5638800"/>
            <a:ext cx="1382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 descr="H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838825"/>
            <a:ext cx="1219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5" descr="H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838825"/>
            <a:ext cx="1752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4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5" descr="H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838825"/>
            <a:ext cx="1181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4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5"/>
          <a:srcRect l="3777" t="18283" r="53241" b="33241"/>
          <a:stretch>
            <a:fillRect/>
          </a:stretch>
        </p:blipFill>
        <p:spPr bwMode="auto">
          <a:xfrm>
            <a:off x="1752600" y="685800"/>
            <a:ext cx="2553462" cy="2667000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5"/>
          <a:srcRect l="45982" t="39386" r="23157" b="16236"/>
          <a:stretch>
            <a:fillRect/>
          </a:stretch>
        </p:blipFill>
        <p:spPr bwMode="auto">
          <a:xfrm>
            <a:off x="5105400" y="685800"/>
            <a:ext cx="2667000" cy="266700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6"/>
          <a:srcRect l="5618" r="61341" b="70010"/>
          <a:stretch>
            <a:fillRect/>
          </a:stretch>
        </p:blipFill>
        <p:spPr bwMode="auto">
          <a:xfrm>
            <a:off x="3352800" y="3429000"/>
            <a:ext cx="28956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057400"/>
            <a:ext cx="5181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vi-V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solidFill>
                <a:srgbClr val="0070C0"/>
              </a:solidFill>
            </a:endParaRPr>
          </a:p>
        </p:txBody>
      </p:sp>
      <p:pic>
        <p:nvPicPr>
          <p:cNvPr id="4" name="Picture 3" descr="DSCI13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432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057400"/>
            <a:ext cx="678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447800"/>
            <a:ext cx="3325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yêu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28600"/>
            <a:ext cx="392710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Chào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mừng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các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bạn</a:t>
            </a:r>
            <a:endParaRPr lang="en-US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đến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với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chương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trình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1661" y="3124200"/>
            <a:ext cx="33634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Phần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1: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hiểu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biết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2792" y="4114800"/>
            <a:ext cx="37752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Phần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2: Chung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sức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5257800"/>
            <a:ext cx="33632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Phần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3: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tài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năng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93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219200"/>
            <a:ext cx="5410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Lần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hai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bác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đã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ghé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vào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nhà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của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ai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để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xin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trú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mưa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66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447800"/>
            <a:ext cx="45332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Thỏ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Trắng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đã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đối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xử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với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bác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Gấu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thế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nào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32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57150">
            <a:solidFill>
              <a:srgbClr val="FF66FF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 w="57150">
            <a:solidFill>
              <a:srgbClr val="FF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3200400"/>
            <a:ext cx="62194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Chuyện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gì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đã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xảy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ra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với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Thỏ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Nâu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?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326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981200"/>
            <a:ext cx="6934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Khi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Thỏ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Nâu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đến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nhà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Thỏ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Trắng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bạn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Thỏ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Trắng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đã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làm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gì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114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3" name="Picture 5" descr="lova_pink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0" y="0"/>
            <a:ext cx="289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6324600" y="0"/>
            <a:ext cx="2819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685800" y="3048000"/>
            <a:ext cx="80010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330066"/>
                </a:solidFill>
                <a:round/>
                <a:headEnd/>
                <a:tailEnd/>
              </a:ln>
              <a:solidFill>
                <a:srgbClr val="FF0000"/>
              </a:solidFill>
              <a:latin typeface=".VnHelvetInsH"/>
            </a:endParaRP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286000" y="3048000"/>
            <a:ext cx="441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Qua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bài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thơ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, con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yêu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quý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ai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Vì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sao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?</a:t>
            </a:r>
            <a:endParaRPr lang="en-US" sz="4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2058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1288" y="5638800"/>
            <a:ext cx="1382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Butterfly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5029200"/>
            <a:ext cx="990600" cy="755650"/>
          </a:xfrm>
          <a:prstGeom prst="rect">
            <a:avLst/>
          </a:prstGeom>
          <a:noFill/>
        </p:spPr>
      </p:pic>
      <p:pic>
        <p:nvPicPr>
          <p:cNvPr id="2060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5" descr="H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5838825"/>
            <a:ext cx="1219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5" descr="H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5838825"/>
            <a:ext cx="1752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5" descr="H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838825"/>
            <a:ext cx="1181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Butterfly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257800"/>
            <a:ext cx="990600" cy="75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1143000"/>
            <a:ext cx="5546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Phần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1: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hiểu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biết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304800" y="5281612"/>
            <a:ext cx="1676400" cy="1219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3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4876800"/>
            <a:ext cx="6240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PHẦN 2: CHUNG SỨC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767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3" name="Picture 5" descr="lova_pink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0" y="0"/>
            <a:ext cx="289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6324600" y="0"/>
            <a:ext cx="2819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685800" y="3048000"/>
            <a:ext cx="80010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330066"/>
                </a:solidFill>
                <a:round/>
                <a:headEnd/>
                <a:tailEnd/>
              </a:ln>
              <a:solidFill>
                <a:srgbClr val="FF0000"/>
              </a:solidFill>
              <a:latin typeface=".VnHelvetInsH"/>
            </a:endParaRP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362200" y="1752600"/>
            <a:ext cx="441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PHẦN 3: TÀI NĂNG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2058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1288" y="5638800"/>
            <a:ext cx="1382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Butterfly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5029200"/>
            <a:ext cx="990600" cy="755650"/>
          </a:xfrm>
          <a:prstGeom prst="rect">
            <a:avLst/>
          </a:prstGeom>
          <a:noFill/>
        </p:spPr>
      </p:pic>
      <p:pic>
        <p:nvPicPr>
          <p:cNvPr id="2060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5" descr="H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5838825"/>
            <a:ext cx="1219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5" descr="H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5838825"/>
            <a:ext cx="1752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5" descr="H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838825"/>
            <a:ext cx="1181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Butterfly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257800"/>
            <a:ext cx="990600" cy="75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2953" y="2967335"/>
            <a:ext cx="33580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Kết</a:t>
            </a:r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thúc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97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3" name="Picture 5" descr="lova_pink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0" y="0"/>
            <a:ext cx="289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6324600" y="0"/>
            <a:ext cx="2819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685800" y="3048000"/>
            <a:ext cx="80010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fr-FR" sz="3600" kern="10" dirty="0" smtClean="0">
                <a:ln w="9525">
                  <a:solidFill>
                    <a:srgbClr val="33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HelvetInsH"/>
              </a:rPr>
              <a:t>BÁC GẤU ĐEN VÀ HAI CHÚ THỎ</a:t>
            </a:r>
            <a:endParaRPr lang="en-US" sz="3600" kern="10" dirty="0">
              <a:ln w="9525">
                <a:solidFill>
                  <a:srgbClr val="330066"/>
                </a:solidFill>
                <a:round/>
                <a:headEnd/>
                <a:tailEnd/>
              </a:ln>
              <a:solidFill>
                <a:srgbClr val="FF0000"/>
              </a:solidFill>
              <a:latin typeface=".VnHelvetInsH"/>
            </a:endParaRP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819400" y="1828800"/>
            <a:ext cx="3733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BÀI THƠ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058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1288" y="5638800"/>
            <a:ext cx="1382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Butterfly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5029200"/>
            <a:ext cx="990600" cy="755650"/>
          </a:xfrm>
          <a:prstGeom prst="rect">
            <a:avLst/>
          </a:prstGeom>
          <a:noFill/>
        </p:spPr>
      </p:pic>
      <p:pic>
        <p:nvPicPr>
          <p:cNvPr id="2060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5" descr="H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5838825"/>
            <a:ext cx="1219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5" descr="H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5838825"/>
            <a:ext cx="1752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5" descr="H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838825"/>
            <a:ext cx="1181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Butterfly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257800"/>
            <a:ext cx="990600" cy="75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3" descr="DSCI13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47" name="Picture 3" descr="DSCI13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553200"/>
          </a:xfrm>
          <a:prstGeom prst="rect">
            <a:avLst/>
          </a:prstGeom>
          <a:noFill/>
          <a:ln w="57150">
            <a:solidFill>
              <a:srgbClr val="FF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187</Words>
  <Application>Microsoft Office PowerPoint</Application>
  <PresentationFormat>On-screen Show (4:3)</PresentationFormat>
  <Paragraphs>27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.VnHelvetInsH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53</cp:revision>
  <dcterms:created xsi:type="dcterms:W3CDTF">2017-10-18T13:21:01Z</dcterms:created>
  <dcterms:modified xsi:type="dcterms:W3CDTF">2020-08-10T03:00:05Z</dcterms:modified>
</cp:coreProperties>
</file>